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E189D-9D3E-AECE-3E79-EEB3C3135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8855DC-963B-12B4-5C0A-709C5B732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C78ED-1CA5-3447-6E8C-0249BFBB3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6620-6354-4930-9EEE-805585DB4418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59216-73D5-6156-5C51-9B0638447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1ED9A-4973-A3C1-D5A4-EECD4B5CB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63AA-7BF2-4689-94EE-AADD887E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0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66ABA-246F-7742-E942-FCCAC4976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77667B-78E8-8D65-D14F-986F3523B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72529-8ABC-407C-DD52-17E37342F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6620-6354-4930-9EEE-805585DB4418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D7372-FF20-00E4-AC28-3F53E3024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2B413-BCCB-0AF3-E4FE-BF7813082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63AA-7BF2-4689-94EE-AADD887E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2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16D621-1DEE-E1EF-9CFB-17CABA25EC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359B9C-AA02-E184-EFFB-1A98671F1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B8E74-1896-7126-4BE2-FCB723BE8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6620-6354-4930-9EEE-805585DB4418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D6492-9833-758C-575E-C3F755954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E4181-CF31-C84B-DD90-FEBF155CA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63AA-7BF2-4689-94EE-AADD887E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4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48279-180C-99F0-05B6-B54FC671A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7304A-8E38-E7FE-9B55-32219FD92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16D25-3076-86B1-059F-7246F531D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6620-6354-4930-9EEE-805585DB4418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EB54C-1783-CB21-6596-5DF71FB7B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366B4-D83C-5BCC-7445-AF7A901C5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63AA-7BF2-4689-94EE-AADD887E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5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6B3FB-1BE4-9036-A10A-D107EAA13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460F0-CB2C-798B-A476-B136256B7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D91EE-6CE8-8BDA-CCD8-CB429A46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6620-6354-4930-9EEE-805585DB4418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496C4-3862-076E-83E1-3E3A7A781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D04F6-A2FC-2D0D-A861-84FD7ECFD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63AA-7BF2-4689-94EE-AADD887E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7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10CBE-FF87-072F-CFAC-4E0A37A6B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6D73C-EFD3-5D88-6B51-60DDB9329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AB5759-7A64-2349-D023-F59D777F7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136787-025C-DB3C-0EAA-186530D07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6620-6354-4930-9EEE-805585DB4418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63D28-6B76-647C-F805-73FD00427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4A9B0-7CFE-3D18-A6E6-A169A094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63AA-7BF2-4689-94EE-AADD887E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8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7B2D6-1E23-2E48-5062-02134FCBF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95B00-D6FE-3276-EFE1-4F77BB5C9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60372B-90B2-B694-238B-4AA4A7EA2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713B28-9085-3506-F6DB-A030A38E4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98CA7D-AECA-08B2-4F25-29238CDD32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C80FE7-078F-34D3-3E15-62FFF026A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6620-6354-4930-9EEE-805585DB4418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CE231-C29D-B312-50B7-E0C5951A3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1D88F6-78BA-26DC-4FF8-078E0A419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63AA-7BF2-4689-94EE-AADD887E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92C1-9F99-6F62-E41A-0D4EF461B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0FA86A-03F8-E9E9-4DF0-A87310F01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6620-6354-4930-9EEE-805585DB4418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3154C-DFB6-0425-5A66-9C09C7D7B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B1D50E-1C0D-EE0C-F1A8-F0FD70226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63AA-7BF2-4689-94EE-AADD887E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7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854ED4-CCAE-782F-A96C-DD36651B6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6620-6354-4930-9EEE-805585DB4418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3F62A5-8740-65BC-260F-40E3EDE5A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94ED9-F961-AEC7-47DA-BA9B8140E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63AA-7BF2-4689-94EE-AADD887E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0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36099-1771-782B-8FCF-0D27D672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53511-F5B9-8069-BD3E-289CBAEC1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E1209-26C1-2DDD-A6B2-FB96BF88C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E5276-1210-4698-AD6E-F3F5FA453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6620-6354-4930-9EEE-805585DB4418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EA5EC-28F3-1EA8-3F3E-EC6619F65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F4302-02EC-6AB3-6335-87A8361B9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63AA-7BF2-4689-94EE-AADD887E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6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64533-62AC-7FBB-0D57-54F8641FF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561BA0-AB00-55F3-E8BD-DB4F8E63C6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A74CF8-3787-1BA1-A312-AD86D3EA6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9490E-6706-1558-BA16-E3C697EB3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6620-6354-4930-9EEE-805585DB4418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F607E-399F-C519-0E68-E16EB598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B137B-CE0A-255F-F1DA-CFC04D33B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63AA-7BF2-4689-94EE-AADD887E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7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957BB4-D62E-9AB0-9FFA-C294DFC93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B975C-4A01-C160-CF7D-FFCC4F07F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F51AC-DF30-F44D-D71F-D33770148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F6620-6354-4930-9EEE-805585DB4418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5978C-3A78-AC2F-58F9-A588241AC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5A3C3-C52A-D19B-0636-E8D578333E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B63AA-7BF2-4689-94EE-AADD887EF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394549-F45B-6B47-A331-30C8BA823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The Orange Book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8D1AC-3476-DFBE-7137-2F262D3BE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A Handbook for Local Officials</a:t>
            </a:r>
          </a:p>
        </p:txBody>
      </p:sp>
    </p:spTree>
    <p:extLst>
      <p:ext uri="{BB962C8B-B14F-4D97-AF65-F5344CB8AC3E}">
        <p14:creationId xmlns:p14="http://schemas.microsoft.com/office/powerpoint/2010/main" val="2461973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340522-C157-C086-3212-F3A359AD8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0195" y="643467"/>
            <a:ext cx="6051610" cy="5571065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3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A977DD-F1E2-301D-7EEC-416B264B4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8593" y="457200"/>
            <a:ext cx="4234814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5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314A92-4DBF-DA84-6DF8-8328D6AC5F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0003" y="457200"/>
            <a:ext cx="4531993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332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A03F03-FC9D-76D6-1FE2-3765C6CC8D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861" y="457200"/>
            <a:ext cx="4502277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177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817CE1-E55C-85CD-2E06-B889D2D13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7996" y="457200"/>
            <a:ext cx="4636008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84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BE9456-E63C-E427-FF6D-F4ABAE725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727" y="457200"/>
            <a:ext cx="4368545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951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A5B6A0-C67C-47A6-16E9-EBC12C1DE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4016" y="457200"/>
            <a:ext cx="4323968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027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95F19C-763B-7086-A3F8-DC8237615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695" y="643467"/>
            <a:ext cx="4888609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5118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8D4347C4-0228-2D21-9AC0-4C2F86D50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47431"/>
            <a:ext cx="11277600" cy="436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135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BDF5F9-5911-2B22-6792-7E40876F4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7432" y="457200"/>
            <a:ext cx="4517135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551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8</Words>
  <Application>Microsoft Office PowerPoint</Application>
  <PresentationFormat>Widescreen</PresentationFormat>
  <Paragraphs>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Orange Book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Orange Book</dc:title>
  <dc:creator>Cota, Jim</dc:creator>
  <cp:lastModifiedBy>Cota, Jim</cp:lastModifiedBy>
  <cp:revision>2</cp:revision>
  <dcterms:created xsi:type="dcterms:W3CDTF">2023-12-14T18:43:28Z</dcterms:created>
  <dcterms:modified xsi:type="dcterms:W3CDTF">2023-12-15T21:29:02Z</dcterms:modified>
</cp:coreProperties>
</file>